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95" r:id="rId7"/>
    <p:sldId id="298" r:id="rId8"/>
    <p:sldId id="300" r:id="rId9"/>
    <p:sldId id="324" r:id="rId10"/>
    <p:sldId id="301" r:id="rId11"/>
    <p:sldId id="302" r:id="rId12"/>
    <p:sldId id="303" r:id="rId13"/>
    <p:sldId id="309" r:id="rId14"/>
    <p:sldId id="311" r:id="rId15"/>
    <p:sldId id="319" r:id="rId16"/>
    <p:sldId id="32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F2"/>
    <a:srgbClr val="3E3455"/>
    <a:srgbClr val="00AAEB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9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6688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807055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485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31530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723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571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0675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158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9595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2554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7258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691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93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7039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6009447-46BA-54C0-0C21-BE0B3B99526E}"/>
              </a:ext>
            </a:extLst>
          </p:cNvPr>
          <p:cNvSpPr txBox="1"/>
          <p:nvPr/>
        </p:nvSpPr>
        <p:spPr>
          <a:xfrm>
            <a:off x="1133475" y="262622"/>
            <a:ext cx="100964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000" b="0" i="0" dirty="0">
                <a:solidFill>
                  <a:srgbClr val="00B0F0"/>
                </a:solidFill>
                <a:effectLst/>
                <a:latin typeface="Arvo"/>
              </a:rPr>
              <a:t>Course Code:CSE-3104</a:t>
            </a:r>
          </a:p>
          <a:p>
            <a:pPr algn="ctr" fontAlgn="base"/>
            <a:br>
              <a:rPr lang="en-US" sz="4000" b="0" i="0" dirty="0">
                <a:solidFill>
                  <a:srgbClr val="00B0F0"/>
                </a:solidFill>
                <a:effectLst/>
                <a:latin typeface="Arvo"/>
              </a:rPr>
            </a:br>
            <a:r>
              <a:rPr lang="en-US" sz="4000" b="0" i="0" dirty="0">
                <a:solidFill>
                  <a:srgbClr val="3E3455"/>
                </a:solidFill>
                <a:effectLst/>
                <a:latin typeface="Arvo"/>
              </a:rPr>
              <a:t>Course Title :Software Engineering Laboratory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DE753-3220-CC9C-B305-991FDAA8CF98}"/>
              </a:ext>
            </a:extLst>
          </p:cNvPr>
          <p:cNvSpPr txBox="1"/>
          <p:nvPr/>
        </p:nvSpPr>
        <p:spPr>
          <a:xfrm>
            <a:off x="1133475" y="3515796"/>
            <a:ext cx="11106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chemeClr val="tx2"/>
                </a:solidFill>
                <a:effectLst/>
                <a:latin typeface="Arvo"/>
              </a:rPr>
              <a:t>Project Title</a:t>
            </a:r>
            <a:r>
              <a:rPr lang="en-US" sz="4000" b="0" i="0" dirty="0">
                <a:effectLst/>
                <a:latin typeface="Arvo"/>
              </a:rPr>
              <a:t>:  </a:t>
            </a:r>
            <a:r>
              <a:rPr lang="en-US" sz="4000" dirty="0">
                <a:solidFill>
                  <a:srgbClr val="00ACF2"/>
                </a:solidFill>
                <a:latin typeface="Arvo"/>
              </a:rPr>
              <a:t>Movie And Show </a:t>
            </a:r>
            <a:r>
              <a:rPr lang="en-US" sz="4000" dirty="0">
                <a:solidFill>
                  <a:schemeClr val="tx2"/>
                </a:solidFill>
                <a:latin typeface="Arvo"/>
              </a:rPr>
              <a:t>Booking Website .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859C8-3C93-D6F2-8DB1-74EAEEFC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48840-FEC2-AAAD-D125-80DBCCEA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92" y="2014229"/>
            <a:ext cx="9197211" cy="3451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2F8F2-1E97-A93E-E6CD-F639CF1C0926}"/>
              </a:ext>
            </a:extLst>
          </p:cNvPr>
          <p:cNvSpPr txBox="1"/>
          <p:nvPr/>
        </p:nvSpPr>
        <p:spPr>
          <a:xfrm>
            <a:off x="4162615" y="485775"/>
            <a:ext cx="386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Login And Sign Up</a:t>
            </a:r>
          </a:p>
        </p:txBody>
      </p:sp>
    </p:spTree>
    <p:extLst>
      <p:ext uri="{BB962C8B-B14F-4D97-AF65-F5344CB8AC3E}">
        <p14:creationId xmlns:p14="http://schemas.microsoft.com/office/powerpoint/2010/main" val="7024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B474-2D38-4887-4BD2-249CA2ED8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E2C083-E21A-D07B-CE64-96FEF1B6E6DE}"/>
              </a:ext>
            </a:extLst>
          </p:cNvPr>
          <p:cNvSpPr txBox="1"/>
          <p:nvPr/>
        </p:nvSpPr>
        <p:spPr>
          <a:xfrm>
            <a:off x="4911220" y="390525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Admin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8B312-E76D-6E2A-4BAE-25FA3F93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89" y="1185407"/>
            <a:ext cx="5521111" cy="5282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7F2C8-6E76-192A-F4F6-6A7C3DAC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9" y="1264054"/>
            <a:ext cx="4725115" cy="2164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5710C-7C20-75FD-489F-99A0BA132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5" y="4014534"/>
            <a:ext cx="5301348" cy="19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61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F44E-CA9D-FF01-9286-2ED0BA3A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A0313-550E-5A04-F888-FA78724D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86" y="618373"/>
            <a:ext cx="9091678" cy="89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0EB9A-ABD6-324C-55C8-B9A14F685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60" y="2138182"/>
            <a:ext cx="988833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4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192A-F1DC-2D19-2B0B-41AE4B10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DCD4-0EF6-77B3-BE50-27E27F50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7051F-BA7B-3B60-5D8E-EA2E7A44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8A42B-A9EB-354B-B756-3603EC92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9156C0-86F1-FDE7-E80B-5FAB828D58AD}"/>
              </a:ext>
            </a:extLst>
          </p:cNvPr>
          <p:cNvSpPr txBox="1"/>
          <p:nvPr/>
        </p:nvSpPr>
        <p:spPr>
          <a:xfrm>
            <a:off x="3833812" y="326117"/>
            <a:ext cx="4524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00ACF2"/>
                </a:solidFill>
                <a:effectLst/>
                <a:latin typeface="Arvo"/>
              </a:rPr>
              <a:t>Group Member</a:t>
            </a:r>
            <a:endParaRPr lang="en-US" sz="5400" dirty="0">
              <a:solidFill>
                <a:srgbClr val="00ACF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68CCA3-035F-5040-D8BE-0B899518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9" y="1654078"/>
            <a:ext cx="2278064" cy="2278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F8E06A-2677-62D2-FEC7-E0BEF7EE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48" y="1654078"/>
            <a:ext cx="2278064" cy="22780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BE5698-B483-326B-9902-DD988E27D456}"/>
              </a:ext>
            </a:extLst>
          </p:cNvPr>
          <p:cNvSpPr txBox="1"/>
          <p:nvPr/>
        </p:nvSpPr>
        <p:spPr>
          <a:xfrm>
            <a:off x="-754854" y="41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0" i="0" dirty="0">
                <a:solidFill>
                  <a:srgbClr val="3E34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G.M Asif Foisal</a:t>
            </a:r>
          </a:p>
          <a:p>
            <a:pPr algn="ctr" fontAlgn="base"/>
            <a:r>
              <a:rPr lang="en-US" b="0" i="0" dirty="0">
                <a:solidFill>
                  <a:srgbClr val="3E34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ID: 20232057010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62FCB2-1882-E9AC-07A6-8B80A9AC4E90}"/>
              </a:ext>
            </a:extLst>
          </p:cNvPr>
          <p:cNvSpPr txBox="1"/>
          <p:nvPr/>
        </p:nvSpPr>
        <p:spPr>
          <a:xfrm>
            <a:off x="6936580" y="41134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0" i="0" dirty="0">
                <a:solidFill>
                  <a:srgbClr val="3E34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Sarder Shamsul Arefin Shawon</a:t>
            </a:r>
          </a:p>
          <a:p>
            <a:pPr algn="ctr" fontAlgn="base"/>
            <a:r>
              <a:rPr lang="en-US" b="0" i="0" dirty="0">
                <a:solidFill>
                  <a:srgbClr val="3E34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ID: 20232050010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E9BB4-12B0-CCC5-38C0-C0BA57BF8378}"/>
              </a:ext>
            </a:extLst>
          </p:cNvPr>
          <p:cNvSpPr/>
          <p:nvPr/>
        </p:nvSpPr>
        <p:spPr>
          <a:xfrm>
            <a:off x="4993482" y="1538638"/>
            <a:ext cx="2205033" cy="24797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48B5E-1CF1-7DEF-D563-027D84681CDD}"/>
              </a:ext>
            </a:extLst>
          </p:cNvPr>
          <p:cNvSpPr txBox="1"/>
          <p:nvPr/>
        </p:nvSpPr>
        <p:spPr>
          <a:xfrm>
            <a:off x="3090863" y="41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Md. Waleullah</a:t>
            </a:r>
          </a:p>
          <a:p>
            <a:pPr algn="ctr" fontAlgn="base"/>
            <a:r>
              <a:rPr lang="en-US" b="0" i="0" dirty="0">
                <a:solidFill>
                  <a:srgbClr val="3E34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ID: 20232046010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CCD2-03EA-EDA2-C65D-890CBCBA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B7D63C-08AB-D038-74FA-A646D07BE1C3}"/>
              </a:ext>
            </a:extLst>
          </p:cNvPr>
          <p:cNvSpPr txBox="1"/>
          <p:nvPr/>
        </p:nvSpPr>
        <p:spPr>
          <a:xfrm>
            <a:off x="3048000" y="36745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ACF2"/>
                </a:solidFill>
                <a:effectLst/>
                <a:latin typeface="Arvo"/>
              </a:rPr>
              <a:t>Guided BY:</a:t>
            </a:r>
            <a:endParaRPr lang="en-US" sz="2800" b="1" dirty="0">
              <a:solidFill>
                <a:srgbClr val="00ACF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ED4ED-C900-59C2-86B9-1746E4BF2B16}"/>
              </a:ext>
            </a:extLst>
          </p:cNvPr>
          <p:cNvSpPr txBox="1"/>
          <p:nvPr/>
        </p:nvSpPr>
        <p:spPr>
          <a:xfrm>
            <a:off x="2181225" y="3961984"/>
            <a:ext cx="809625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vo"/>
              </a:rPr>
              <a:t>Zahrul Jannat Peya</a:t>
            </a:r>
          </a:p>
          <a:p>
            <a:pPr algn="ctr" fontAlgn="base">
              <a:buNone/>
            </a:pPr>
            <a:r>
              <a:rPr lang="en-US" sz="2800" b="0" i="0" dirty="0">
                <a:solidFill>
                  <a:srgbClr val="3E3455"/>
                </a:solidFill>
                <a:effectLst/>
                <a:latin typeface="Arvo"/>
              </a:rPr>
              <a:t>Assistant Professor</a:t>
            </a:r>
          </a:p>
          <a:p>
            <a:pPr algn="ctr" fontAlgn="base">
              <a:buNone/>
            </a:pPr>
            <a:r>
              <a:rPr lang="en-US" sz="2800" b="0" i="0" dirty="0">
                <a:solidFill>
                  <a:srgbClr val="3E3455"/>
                </a:solidFill>
                <a:effectLst/>
                <a:latin typeface="Arvo"/>
              </a:rPr>
              <a:t>Department of Computer Science and engineering</a:t>
            </a:r>
          </a:p>
          <a:p>
            <a:pPr algn="ctr" fontAlgn="base"/>
            <a:r>
              <a:rPr lang="en-US" sz="2800" b="0" i="0" dirty="0">
                <a:solidFill>
                  <a:srgbClr val="3E3455"/>
                </a:solidFill>
                <a:effectLst/>
                <a:latin typeface="Arvo"/>
              </a:rPr>
              <a:t>North Western University , </a:t>
            </a:r>
            <a:r>
              <a:rPr lang="en-US" sz="2800" dirty="0">
                <a:solidFill>
                  <a:srgbClr val="3E3455"/>
                </a:solidFill>
                <a:latin typeface="Arvo"/>
              </a:rPr>
              <a:t>K</a:t>
            </a:r>
            <a:r>
              <a:rPr lang="en-US" sz="2800" b="0" i="0" dirty="0">
                <a:solidFill>
                  <a:srgbClr val="3E3455"/>
                </a:solidFill>
                <a:effectLst/>
                <a:latin typeface="Arvo"/>
              </a:rPr>
              <a:t>hulna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29AEBC-00FA-B81B-6B30-3F9DD6EFFC46}"/>
              </a:ext>
            </a:extLst>
          </p:cNvPr>
          <p:cNvSpPr/>
          <p:nvPr/>
        </p:nvSpPr>
        <p:spPr>
          <a:xfrm>
            <a:off x="5010150" y="1080134"/>
            <a:ext cx="2171700" cy="234886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01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EB299-0C87-C59D-17CD-DA87D19D4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D084A-1C74-BDE8-7D86-F31EC50C6CBC}"/>
              </a:ext>
            </a:extLst>
          </p:cNvPr>
          <p:cNvSpPr txBox="1"/>
          <p:nvPr/>
        </p:nvSpPr>
        <p:spPr>
          <a:xfrm>
            <a:off x="4087277" y="257175"/>
            <a:ext cx="4017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E3455"/>
                </a:solidFill>
              </a:rPr>
              <a:t>Welcome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834AF-F48B-C854-DD97-1D0237AF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22" y="1484415"/>
            <a:ext cx="9193356" cy="42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F9A4-64E2-6893-BFE7-5A1214D8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86FA4E-A411-2D30-859B-205BE5B6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3" y="1642694"/>
            <a:ext cx="9454353" cy="441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5ED96-0F47-B0F7-CFAE-C50AC3833331}"/>
              </a:ext>
            </a:extLst>
          </p:cNvPr>
          <p:cNvSpPr txBox="1"/>
          <p:nvPr/>
        </p:nvSpPr>
        <p:spPr>
          <a:xfrm>
            <a:off x="4816642" y="457200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Now Showing</a:t>
            </a:r>
          </a:p>
        </p:txBody>
      </p:sp>
    </p:spTree>
    <p:extLst>
      <p:ext uri="{BB962C8B-B14F-4D97-AF65-F5344CB8AC3E}">
        <p14:creationId xmlns:p14="http://schemas.microsoft.com/office/powerpoint/2010/main" val="38548980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F0E60-9870-B2C0-034A-07B6FA2E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77F5A-35C8-6F0E-26C0-E66274B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647484"/>
            <a:ext cx="8926171" cy="487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853FB-43B9-0301-1346-4FA47782EF19}"/>
              </a:ext>
            </a:extLst>
          </p:cNvPr>
          <p:cNvSpPr txBox="1"/>
          <p:nvPr/>
        </p:nvSpPr>
        <p:spPr>
          <a:xfrm>
            <a:off x="4732613" y="476250"/>
            <a:ext cx="2726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Select Seat</a:t>
            </a:r>
          </a:p>
        </p:txBody>
      </p:sp>
    </p:spTree>
    <p:extLst>
      <p:ext uri="{BB962C8B-B14F-4D97-AF65-F5344CB8AC3E}">
        <p14:creationId xmlns:p14="http://schemas.microsoft.com/office/powerpoint/2010/main" val="34277196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B57E-6536-5F28-1673-FA796B11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A9831-51F5-FD2A-97FE-E10400F2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2" y="1778467"/>
            <a:ext cx="9411476" cy="424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0DA6C-A150-39BA-EAAE-DB027F18B0D6}"/>
              </a:ext>
            </a:extLst>
          </p:cNvPr>
          <p:cNvSpPr txBox="1"/>
          <p:nvPr/>
        </p:nvSpPr>
        <p:spPr>
          <a:xfrm>
            <a:off x="5067513" y="571478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Upcoming </a:t>
            </a:r>
          </a:p>
        </p:txBody>
      </p:sp>
    </p:spTree>
    <p:extLst>
      <p:ext uri="{BB962C8B-B14F-4D97-AF65-F5344CB8AC3E}">
        <p14:creationId xmlns:p14="http://schemas.microsoft.com/office/powerpoint/2010/main" val="5821786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1C9E-97AA-A729-8A10-BF65263D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76F17-93B0-16A5-7068-F0A9614EFA6A}"/>
              </a:ext>
            </a:extLst>
          </p:cNvPr>
          <p:cNvSpPr txBox="1"/>
          <p:nvPr/>
        </p:nvSpPr>
        <p:spPr>
          <a:xfrm>
            <a:off x="5095875" y="438150"/>
            <a:ext cx="2486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My Booking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4CECF-41BA-3B60-9DAE-3CAF5531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12" y="1747590"/>
            <a:ext cx="9354376" cy="28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3F02-5CE5-283C-F77D-9A17B9F9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446F6A-BD86-4798-2E3A-850A7A31E292}"/>
              </a:ext>
            </a:extLst>
          </p:cNvPr>
          <p:cNvSpPr txBox="1"/>
          <p:nvPr/>
        </p:nvSpPr>
        <p:spPr>
          <a:xfrm>
            <a:off x="4745430" y="419100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Payment Option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6E4498-87D0-7A38-153E-91FE10C3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01" y="1390152"/>
            <a:ext cx="4037751" cy="5056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D5B31-253A-A2B0-53E7-DF75AE11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75" y="1390151"/>
            <a:ext cx="4037751" cy="50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9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464</TotalTime>
  <Words>83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Arvo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Samsul Shaown</dc:creator>
  <cp:lastModifiedBy>Samsul Shaown</cp:lastModifiedBy>
  <cp:revision>6</cp:revision>
  <dcterms:created xsi:type="dcterms:W3CDTF">2025-04-26T14:32:23Z</dcterms:created>
  <dcterms:modified xsi:type="dcterms:W3CDTF">2025-11-12T18:22:42Z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